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0" r:id="rId6"/>
    <p:sldId id="269" r:id="rId7"/>
    <p:sldId id="273" r:id="rId8"/>
    <p:sldId id="259" r:id="rId9"/>
    <p:sldId id="263" r:id="rId10"/>
    <p:sldId id="262" r:id="rId11"/>
    <p:sldId id="261" r:id="rId12"/>
    <p:sldId id="266" r:id="rId13"/>
    <p:sldId id="267" r:id="rId14"/>
    <p:sldId id="268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86412" autoAdjust="0"/>
  </p:normalViewPr>
  <p:slideViewPr>
    <p:cSldViewPr>
      <p:cViewPr>
        <p:scale>
          <a:sx n="70" d="100"/>
          <a:sy n="70" d="100"/>
        </p:scale>
        <p:origin x="-115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ompaqM1\Downloads\1295655b8bbf056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картинки\картинки детские\0022-037-Prezentatsiju-opublikovana-na-sajte-w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78581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 «Иман» с.Бачи-Юрт»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186" y="1664852"/>
            <a:ext cx="735920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Визитная карточка 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Алмасовой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Раяны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Турпал-Алиевны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 года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2025»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215082"/>
            <a:ext cx="225491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Бачи-Юрт -2025 </a:t>
            </a:r>
            <a:endParaRPr lang="ru-RU" sz="2000" dirty="0"/>
          </a:p>
        </p:txBody>
      </p:sp>
      <p:pic>
        <p:nvPicPr>
          <p:cNvPr id="8" name="1295655b8bbf0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143644"/>
            <a:ext cx="571504" cy="5191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0" y="2708920"/>
            <a:ext cx="7143182" cy="33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86" y="17206"/>
            <a:ext cx="9132414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4672"/>
            <a:ext cx="3719613" cy="23042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214282" y="214290"/>
            <a:ext cx="5214974" cy="121444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43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будни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2982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457916" cy="26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464496" cy="25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7"/>
          <a:stretch/>
        </p:blipFill>
        <p:spPr>
          <a:xfrm>
            <a:off x="714348" y="1844824"/>
            <a:ext cx="7729703" cy="439248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714125" y="285728"/>
            <a:ext cx="7786742" cy="114300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миссия  воспитателя – ответственность, доброжелательность, справедливость</a:t>
            </a:r>
            <a:r>
              <a:rPr lang="ru-RU" sz="24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целеустремленность.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0" y="285728"/>
            <a:ext cx="7164288" cy="62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96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уверена, что вы согласитесь со мной, что воспитатель - это первый, после мамы, учитель, который встречается детям на их жизненном пути. </a:t>
            </a:r>
          </a:p>
          <a:p>
            <a:pPr marL="342900" marR="0" lvl="0" indent="196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Воспитатели - люди, которые в душе всегда остаются детьми. Иначе дети не примут, не пустят их в свой мир. Самое главное в нашей профессии - любить детей, любить просто так.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908720"/>
            <a:ext cx="5583564" cy="3806164"/>
          </a:xfrm>
        </p:spPr>
        <p:txBody>
          <a:bodyPr anchor="ctr">
            <a:normAutofit/>
          </a:bodyPr>
          <a:lstStyle/>
          <a:p>
            <a:pPr indent="466725" algn="just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Конечно, победить всем невозможно, но в конкурсе участвовать совсем несложно! Кто победит в борьбе? Конечно, первыми не станут все! Но пусть заветная сбывается мечта, и победит, конечно,  доброта и любовь к детям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2050" name="Picture 2" descr="https://www.gifki.org/data/media/323/nasekomoe-animatsionnaya-kartinka-01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258072" cy="4329130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</a:t>
            </a:r>
          </a:p>
          <a:p>
            <a:pPr algn="ctr"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внимание !!!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890267"/>
            <a:ext cx="8229600" cy="4505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Общие сведения</a:t>
            </a:r>
            <a:br>
              <a:rPr lang="ru-RU" sz="240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74376"/>
            <a:ext cx="3528392" cy="46600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29124" y="1571612"/>
            <a:ext cx="4500594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Алмасова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Раяна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Турпал-Алиевна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25.06.2004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Гудермесский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колледж» 2024 году</a:t>
            </a:r>
          </a:p>
          <a:p>
            <a:pPr>
              <a:lnSpc>
                <a:spcPct val="150000"/>
              </a:lnSpc>
            </a:pP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kk-KZ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стаж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год работы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etSad1\Desktop\IMG_9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40768"/>
            <a:ext cx="3672407" cy="50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764704"/>
            <a:ext cx="8455968" cy="1728192"/>
          </a:xfrm>
        </p:spPr>
        <p:txBody>
          <a:bodyPr/>
          <a:lstStyle/>
          <a:p>
            <a:r>
              <a:rPr lang="ru-RU" sz="3800" b="1" i="1" kern="0" dirty="0">
                <a:latin typeface="Trebuchet MS"/>
                <a:sym typeface="Trebuchet MS"/>
              </a:rPr>
              <a:t>ПОМОЩНИКИ В РАБОТЕ: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7084368" cy="2376264"/>
          </a:xfrm>
        </p:spPr>
        <p:txBody>
          <a:bodyPr>
            <a:normAutofit/>
          </a:bodyPr>
          <a:lstStyle/>
          <a:p>
            <a:r>
              <a:rPr lang="ru-RU" sz="222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Рабочая учебная программа(по ФГОС)в соответствии с основной общеобразовательной программой «От рождения до школы» под редакцией </a:t>
            </a:r>
            <a:r>
              <a:rPr lang="ru-RU" sz="2220" b="1" i="1" kern="0" dirty="0" err="1">
                <a:solidFill>
                  <a:srgbClr val="FF0000"/>
                </a:solidFill>
                <a:latin typeface="Trebuchet MS"/>
                <a:sym typeface="Trebuchet MS"/>
              </a:rPr>
              <a:t>Вераксы</a:t>
            </a:r>
            <a:r>
              <a:rPr lang="ru-RU" sz="222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, Комаровой, Васильевой в старшей группе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kern="0" dirty="0">
                <a:latin typeface="Trebuchet MS"/>
                <a:sym typeface="Trebuchet MS"/>
              </a:rPr>
              <a:t>ОСНОВНЫЕ НАПРАВЛЕНИЯ В ПЕДАГОГИЧЕСКОЙ ДЕЯТЕЛЬНОСТИ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916832"/>
            <a:ext cx="8686800" cy="4281736"/>
          </a:xfrm>
        </p:spPr>
        <p:txBody>
          <a:bodyPr/>
          <a:lstStyle/>
          <a:p>
            <a:pPr marL="571500" lvl="0" indent="-571500">
              <a:spcBef>
                <a:spcPts val="0"/>
              </a:spcBef>
              <a:buClr>
                <a:srgbClr val="DBF5F9"/>
              </a:buClr>
              <a:buSzPts val="2044"/>
              <a:buFont typeface="Arial"/>
              <a:buChar char="•"/>
            </a:pPr>
            <a:r>
              <a:rPr lang="ru-RU" sz="280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Социально-коммуникативное развитие</a:t>
            </a:r>
            <a:endParaRPr lang="ru-RU" sz="2600" kern="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pPr marL="571500" lvl="0" indent="-571500">
              <a:spcBef>
                <a:spcPts val="600"/>
              </a:spcBef>
              <a:buClr>
                <a:srgbClr val="DBF5F9"/>
              </a:buClr>
              <a:buSzPts val="2044"/>
              <a:buFont typeface="Arial"/>
              <a:buChar char="•"/>
            </a:pPr>
            <a:r>
              <a:rPr lang="ru-RU" sz="280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Познавательное развитие</a:t>
            </a:r>
            <a:endParaRPr lang="ru-RU" sz="2600" kern="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pPr marL="571500" lvl="0" indent="-571500">
              <a:spcBef>
                <a:spcPts val="600"/>
              </a:spcBef>
              <a:buClr>
                <a:srgbClr val="DBF5F9"/>
              </a:buClr>
              <a:buSzPts val="2044"/>
              <a:buFont typeface="Arial"/>
              <a:buChar char="•"/>
            </a:pPr>
            <a:r>
              <a:rPr lang="ru-RU" sz="280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Речевое развитие</a:t>
            </a:r>
            <a:endParaRPr lang="ru-RU" sz="2600" kern="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pPr marL="571500" lvl="0" indent="-571500">
              <a:spcBef>
                <a:spcPts val="600"/>
              </a:spcBef>
              <a:buClr>
                <a:srgbClr val="DBF5F9"/>
              </a:buClr>
              <a:buSzPts val="2044"/>
              <a:buFont typeface="Arial"/>
              <a:buChar char="•"/>
            </a:pPr>
            <a:r>
              <a:rPr lang="ru-RU" sz="280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Физическое развитие</a:t>
            </a:r>
            <a:endParaRPr lang="ru-RU" sz="2600" kern="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pPr marL="571500" lvl="0" indent="-571500">
              <a:spcBef>
                <a:spcPts val="600"/>
              </a:spcBef>
              <a:buClr>
                <a:srgbClr val="DBF5F9"/>
              </a:buClr>
              <a:buSzPts val="2044"/>
              <a:buFont typeface="Arial"/>
              <a:buChar char="•"/>
            </a:pPr>
            <a:r>
              <a:rPr lang="ru-RU" sz="2800" b="1" i="1" kern="0" dirty="0">
                <a:solidFill>
                  <a:srgbClr val="FF0000"/>
                </a:solidFill>
                <a:latin typeface="Trebuchet MS"/>
                <a:sym typeface="Trebuchet MS"/>
              </a:rPr>
              <a:t>Художественно-эстетическое развитие </a:t>
            </a:r>
            <a:endParaRPr lang="ru-RU" sz="2600" kern="0" dirty="0">
              <a:solidFill>
                <a:srgbClr val="FF0000"/>
              </a:solidFill>
              <a:latin typeface="Trebuchet MS"/>
              <a:sym typeface="Trebuchet MS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МОЙ ДЕВИЗ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«Моя работа – любовь 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забота»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60848"/>
            <a:ext cx="75968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048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51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2367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МОЯ ГРУППА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5" y="1123674"/>
            <a:ext cx="7344816" cy="54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достижения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00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жизненное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«Вперед, только вперед!»</a:t>
            </a: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«Подарить сердце детям,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 настоящим мастером своего дела!»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перфолента 7"/>
          <p:cNvSpPr/>
          <p:nvPr/>
        </p:nvSpPr>
        <p:spPr>
          <a:xfrm>
            <a:off x="457199" y="428604"/>
            <a:ext cx="7829577" cy="221457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жизненное кредо: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Roboto"/>
              </a:rPr>
              <a:t>Любить детей и свою работу — вот, что самое важное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285" y="2714620"/>
            <a:ext cx="8715404" cy="350046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Open Sans"/>
              </a:rPr>
              <a:t>Быть воспитателем детского сада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Open Sans"/>
              </a:rPr>
              <a:t>Это – удача, и это – награда</a:t>
            </a:r>
          </a:p>
          <a:p>
            <a:pPr lvl="0" algn="ctr"/>
            <a:r>
              <a:rPr lang="ru-RU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958181"/>
            <a:ext cx="2857500" cy="3810000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жизненное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«Вперед, только вперед!»</a:t>
            </a: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«Подарить сердце детям,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 настоящим мастером своего дела!»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7-конечная звезда 15"/>
          <p:cNvSpPr/>
          <p:nvPr/>
        </p:nvSpPr>
        <p:spPr>
          <a:xfrm>
            <a:off x="4357686" y="197149"/>
            <a:ext cx="4786314" cy="2714644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дружный коллектив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810"/>
            <a:ext cx="4818044" cy="3926706"/>
          </a:xfrm>
          <a:prstGeom prst="rect">
            <a:avLst/>
          </a:prstGeom>
          <a:ln w="38100">
            <a:solidFill>
              <a:srgbClr val="CC33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204864"/>
            <a:ext cx="52565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320</Words>
  <Application>Microsoft Office PowerPoint</Application>
  <PresentationFormat>Экран 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Общие сведения </vt:lpstr>
      <vt:lpstr>ПОМОЩНИКИ В РАБОТЕ:</vt:lpstr>
      <vt:lpstr>ОСНОВНЫЕ НАПРАВЛЕНИЯ В ПЕДАГОГИЧЕСКОЙ ДЕЯТЕЛЬНОСТИ</vt:lpstr>
      <vt:lpstr>  МОЙ ДЕВИЗ «Моя работа – любовь и забота»</vt:lpstr>
      <vt:lpstr>Моя группа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CompaqM1</dc:creator>
  <cp:lastModifiedBy>DetSad1</cp:lastModifiedBy>
  <cp:revision>65</cp:revision>
  <cp:lastPrinted>2025-02-06T12:46:08Z</cp:lastPrinted>
  <dcterms:created xsi:type="dcterms:W3CDTF">2020-02-08T09:16:08Z</dcterms:created>
  <dcterms:modified xsi:type="dcterms:W3CDTF">2025-02-07T07:44:32Z</dcterms:modified>
</cp:coreProperties>
</file>